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334" r:id="rId3"/>
    <p:sldId id="337" r:id="rId4"/>
    <p:sldId id="257" r:id="rId5"/>
    <p:sldId id="338" r:id="rId6"/>
    <p:sldId id="282" r:id="rId7"/>
    <p:sldId id="321" r:id="rId8"/>
    <p:sldId id="290" r:id="rId9"/>
    <p:sldId id="286" r:id="rId10"/>
    <p:sldId id="283" r:id="rId11"/>
    <p:sldId id="284" r:id="rId12"/>
    <p:sldId id="326" r:id="rId13"/>
    <p:sldId id="327" r:id="rId14"/>
    <p:sldId id="330" r:id="rId15"/>
    <p:sldId id="328" r:id="rId16"/>
    <p:sldId id="324" r:id="rId17"/>
    <p:sldId id="323" r:id="rId18"/>
    <p:sldId id="325" r:id="rId19"/>
    <p:sldId id="260" r:id="rId20"/>
    <p:sldId id="339" r:id="rId21"/>
    <p:sldId id="261" r:id="rId22"/>
    <p:sldId id="259" r:id="rId23"/>
    <p:sldId id="300" r:id="rId24"/>
    <p:sldId id="301" r:id="rId25"/>
    <p:sldId id="299" r:id="rId26"/>
    <p:sldId id="288" r:id="rId27"/>
    <p:sldId id="322" r:id="rId28"/>
    <p:sldId id="318" r:id="rId29"/>
    <p:sldId id="319" r:id="rId30"/>
    <p:sldId id="287" r:id="rId31"/>
    <p:sldId id="289" r:id="rId32"/>
    <p:sldId id="265" r:id="rId33"/>
    <p:sldId id="291" r:id="rId34"/>
    <p:sldId id="292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31" r:id="rId44"/>
    <p:sldId id="335" r:id="rId45"/>
    <p:sldId id="336" r:id="rId46"/>
    <p:sldId id="332" r:id="rId47"/>
    <p:sldId id="333" r:id="rId48"/>
    <p:sldId id="295" r:id="rId49"/>
    <p:sldId id="294" r:id="rId50"/>
    <p:sldId id="320" r:id="rId51"/>
    <p:sldId id="296" r:id="rId52"/>
    <p:sldId id="297" r:id="rId53"/>
    <p:sldId id="298" r:id="rId54"/>
    <p:sldId id="302" r:id="rId55"/>
    <p:sldId id="304" r:id="rId56"/>
    <p:sldId id="303" r:id="rId57"/>
    <p:sldId id="305" r:id="rId58"/>
    <p:sldId id="293" r:id="rId59"/>
    <p:sldId id="268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385"/>
  </p:normalViewPr>
  <p:slideViewPr>
    <p:cSldViewPr>
      <p:cViewPr varScale="1">
        <p:scale>
          <a:sx n="96" d="100"/>
          <a:sy n="96" d="100"/>
        </p:scale>
        <p:origin x="99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E24A0-3E58-4DA7-9FF8-CF95DA71617E}" type="datetimeFigureOut">
              <a:rPr lang="en-US" smtClean="0"/>
              <a:t>6/6/19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2DC72D-1BCF-4F24-AB12-A5531A877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49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022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2DC72D-1BCF-4F24-AB12-A5531A877A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602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890588" y="1155700"/>
            <a:ext cx="7362825" cy="231775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0588" y="3530600"/>
            <a:ext cx="7362825" cy="78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00"/>
            </a:lvl1pPr>
            <a:lvl2pPr marL="0" indent="0" algn="ctr">
              <a:spcBef>
                <a:spcPts val="0"/>
              </a:spcBef>
              <a:buSzTx/>
              <a:buNone/>
              <a:defRPr sz="1900"/>
            </a:lvl2pPr>
            <a:lvl3pPr marL="0" indent="0" algn="ctr">
              <a:spcBef>
                <a:spcPts val="0"/>
              </a:spcBef>
              <a:buSzTx/>
              <a:buNone/>
              <a:defRPr sz="1900"/>
            </a:lvl3pPr>
            <a:lvl4pPr marL="0" indent="0" algn="ctr">
              <a:spcBef>
                <a:spcPts val="0"/>
              </a:spcBef>
              <a:buSzTx/>
              <a:buNone/>
              <a:defRPr sz="1900"/>
            </a:lvl4pPr>
            <a:lvl5pPr marL="0" indent="0" algn="ctr">
              <a:spcBef>
                <a:spcPts val="0"/>
              </a:spcBef>
              <a:buSzTx/>
              <a:buNone/>
              <a:defRPr sz="19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9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94014489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3266525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numCol="2" spcCol="412318" anchor="t"/>
          <a:lstStyle>
            <a:lvl1pPr marL="341090" indent="-207740">
              <a:spcBef>
                <a:spcPts val="2268"/>
              </a:spcBef>
              <a:defRPr sz="1800"/>
            </a:lvl1pPr>
            <a:lvl2pPr marL="527780" indent="-207740">
              <a:spcBef>
                <a:spcPts val="2268"/>
              </a:spcBef>
              <a:defRPr sz="1800"/>
            </a:lvl2pPr>
            <a:lvl3pPr marL="714470" indent="-207740">
              <a:spcBef>
                <a:spcPts val="2268"/>
              </a:spcBef>
              <a:defRPr sz="1800"/>
            </a:lvl3pPr>
            <a:lvl4pPr marL="901160" indent="-207740">
              <a:spcBef>
                <a:spcPts val="2268"/>
              </a:spcBef>
              <a:defRPr sz="1800"/>
            </a:lvl4pPr>
            <a:lvl5pPr marL="1087850" indent="-207740">
              <a:spcBef>
                <a:spcPts val="2268"/>
              </a:spcBef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6804476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890588" y="889000"/>
            <a:ext cx="7362825" cy="5073650"/>
          </a:xfrm>
          <a:prstGeom prst="rect">
            <a:avLst/>
          </a:prstGeom>
        </p:spPr>
        <p:txBody>
          <a:bodyPr/>
          <a:lstStyle>
            <a:lvl1pPr>
              <a:spcBef>
                <a:spcPts val="2856"/>
              </a:spcBef>
            </a:lvl1pPr>
            <a:lvl2pPr>
              <a:spcBef>
                <a:spcPts val="2856"/>
              </a:spcBef>
            </a:lvl2pPr>
            <a:lvl3pPr>
              <a:spcBef>
                <a:spcPts val="2856"/>
              </a:spcBef>
            </a:lvl3pPr>
            <a:lvl4pPr>
              <a:spcBef>
                <a:spcPts val="2856"/>
              </a:spcBef>
            </a:lvl4pPr>
            <a:lvl5pPr>
              <a:spcBef>
                <a:spcPts val="2856"/>
              </a:spcBef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516222819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07842159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xfrm>
            <a:off x="890588" y="2089150"/>
            <a:ext cx="7362825" cy="26733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302242275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890588" y="5175250"/>
            <a:ext cx="7362825" cy="12001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188855914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0588" y="5175250"/>
            <a:ext cx="7362825" cy="120015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48141819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/>
          </p:cNvSpPr>
          <p:nvPr>
            <p:ph type="title"/>
          </p:nvPr>
        </p:nvSpPr>
        <p:spPr>
          <a:xfrm>
            <a:off x="447675" y="1073150"/>
            <a:ext cx="4124325" cy="2317750"/>
          </a:xfrm>
          <a:prstGeom prst="rect">
            <a:avLst/>
          </a:prstGeom>
        </p:spPr>
        <p:txBody>
          <a:bodyPr anchor="b"/>
          <a:lstStyle>
            <a:lvl1pPr>
              <a:defRPr sz="3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6" name="Shape 26"/>
          <p:cNvSpPr>
            <a:spLocks noGrp="1"/>
          </p:cNvSpPr>
          <p:nvPr>
            <p:ph type="body" idx="1"/>
          </p:nvPr>
        </p:nvSpPr>
        <p:spPr>
          <a:xfrm>
            <a:off x="447675" y="3454400"/>
            <a:ext cx="4124325" cy="2317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800"/>
            </a:lvl1pPr>
            <a:lvl2pPr marL="0" indent="0" algn="ctr">
              <a:spcBef>
                <a:spcPts val="0"/>
              </a:spcBef>
              <a:buSzTx/>
              <a:buNone/>
              <a:defRPr sz="1800"/>
            </a:lvl2pPr>
            <a:lvl3pPr marL="0" indent="0" algn="ctr">
              <a:spcBef>
                <a:spcPts val="0"/>
              </a:spcBef>
              <a:buSzTx/>
              <a:buNone/>
              <a:defRPr sz="1800"/>
            </a:lvl3pPr>
            <a:lvl4pPr marL="0" indent="0" algn="ctr">
              <a:spcBef>
                <a:spcPts val="0"/>
              </a:spcBef>
              <a:buSzTx/>
              <a:buNone/>
              <a:defRPr sz="1800"/>
            </a:lvl4pPr>
            <a:lvl5pPr marL="0" indent="0" algn="ctr">
              <a:spcBef>
                <a:spcPts val="0"/>
              </a:spcBef>
              <a:buSzTx/>
              <a:buNone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922061219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47675" y="1073150"/>
            <a:ext cx="4124325" cy="2317750"/>
          </a:xfrm>
          <a:prstGeom prst="rect">
            <a:avLst/>
          </a:prstGeom>
        </p:spPr>
        <p:txBody>
          <a:bodyPr anchor="b"/>
          <a:lstStyle>
            <a:lvl1pPr>
              <a:defRPr sz="3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9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447675" y="3454400"/>
            <a:ext cx="4124325" cy="2317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800"/>
            </a:lvl1pPr>
            <a:lvl2pPr marL="0" indent="0" algn="ctr">
              <a:spcBef>
                <a:spcPts val="0"/>
              </a:spcBef>
              <a:buSzTx/>
              <a:buNone/>
              <a:defRPr sz="1800"/>
            </a:lvl2pPr>
            <a:lvl3pPr marL="0" indent="0" algn="ctr">
              <a:spcBef>
                <a:spcPts val="0"/>
              </a:spcBef>
              <a:buSzTx/>
              <a:buNone/>
              <a:defRPr sz="1800"/>
            </a:lvl3pPr>
            <a:lvl4pPr marL="0" indent="0" algn="ctr">
              <a:spcBef>
                <a:spcPts val="0"/>
              </a:spcBef>
              <a:buSzTx/>
              <a:buNone/>
              <a:defRPr sz="1800"/>
            </a:lvl4pPr>
            <a:lvl5pPr marL="0" indent="0" algn="ctr">
              <a:spcBef>
                <a:spcPts val="0"/>
              </a:spcBef>
              <a:buSzTx/>
              <a:buNone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86562089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890588" y="1943100"/>
            <a:ext cx="3543300" cy="4025900"/>
          </a:xfrm>
          <a:prstGeom prst="rect">
            <a:avLst/>
          </a:prstGeom>
        </p:spPr>
        <p:txBody>
          <a:bodyPr/>
          <a:lstStyle>
            <a:lvl1pPr marL="341090" indent="-207740">
              <a:spcBef>
                <a:spcPts val="2268"/>
              </a:spcBef>
              <a:defRPr sz="1800"/>
            </a:lvl1pPr>
            <a:lvl2pPr marL="527780" indent="-207740">
              <a:spcBef>
                <a:spcPts val="2268"/>
              </a:spcBef>
              <a:defRPr sz="1800"/>
            </a:lvl2pPr>
            <a:lvl3pPr marL="714470" indent="-207740">
              <a:spcBef>
                <a:spcPts val="2268"/>
              </a:spcBef>
              <a:defRPr sz="1800"/>
            </a:lvl3pPr>
            <a:lvl4pPr marL="901160" indent="-207740">
              <a:spcBef>
                <a:spcPts val="2268"/>
              </a:spcBef>
              <a:defRPr sz="1800"/>
            </a:lvl4pPr>
            <a:lvl5pPr marL="1087850" indent="-207740">
              <a:spcBef>
                <a:spcPts val="2268"/>
              </a:spcBef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48596276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890588" y="1943100"/>
            <a:ext cx="3543300" cy="4025900"/>
          </a:xfrm>
          <a:prstGeom prst="rect">
            <a:avLst/>
          </a:prstGeom>
        </p:spPr>
        <p:txBody>
          <a:bodyPr/>
          <a:lstStyle>
            <a:lvl1pPr marL="341090" indent="-207740">
              <a:spcBef>
                <a:spcPts val="2268"/>
              </a:spcBef>
              <a:defRPr sz="1800"/>
            </a:lvl1pPr>
            <a:lvl2pPr marL="527780" indent="-207740">
              <a:spcBef>
                <a:spcPts val="2268"/>
              </a:spcBef>
              <a:defRPr sz="1800"/>
            </a:lvl2pPr>
            <a:lvl3pPr marL="714470" indent="-207740">
              <a:spcBef>
                <a:spcPts val="2268"/>
              </a:spcBef>
              <a:defRPr sz="1800"/>
            </a:lvl3pPr>
            <a:lvl4pPr marL="901160" indent="-207740">
              <a:spcBef>
                <a:spcPts val="2268"/>
              </a:spcBef>
              <a:defRPr sz="1800"/>
            </a:lvl4pPr>
            <a:lvl5pPr marL="1087850" indent="-207740">
              <a:spcBef>
                <a:spcPts val="2268"/>
              </a:spcBef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776761339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body" idx="1"/>
          </p:nvPr>
        </p:nvSpPr>
        <p:spPr>
          <a:xfrm>
            <a:off x="5462588" y="1943100"/>
            <a:ext cx="2790825" cy="4025900"/>
          </a:xfrm>
          <a:prstGeom prst="rect">
            <a:avLst/>
          </a:prstGeom>
        </p:spPr>
        <p:txBody>
          <a:bodyPr/>
          <a:lstStyle>
            <a:lvl1pPr marL="341090" indent="-207740">
              <a:spcBef>
                <a:spcPts val="2268"/>
              </a:spcBef>
              <a:defRPr sz="1800"/>
            </a:lvl1pPr>
            <a:lvl2pPr marL="527780" indent="-207740">
              <a:spcBef>
                <a:spcPts val="2268"/>
              </a:spcBef>
              <a:defRPr sz="1800"/>
            </a:lvl2pPr>
            <a:lvl3pPr marL="714470" indent="-207740">
              <a:spcBef>
                <a:spcPts val="2268"/>
              </a:spcBef>
              <a:defRPr sz="1800"/>
            </a:lvl3pPr>
            <a:lvl4pPr marL="901160" indent="-207740">
              <a:spcBef>
                <a:spcPts val="2268"/>
              </a:spcBef>
              <a:defRPr sz="1800"/>
            </a:lvl4pPr>
            <a:lvl5pPr marL="1087850" indent="-207740">
              <a:spcBef>
                <a:spcPts val="2268"/>
              </a:spcBef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67500101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0588" y="184150"/>
            <a:ext cx="7362825" cy="171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0588" y="1943100"/>
            <a:ext cx="7362825" cy="402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300">
                <a:solidFill>
                  <a:srgbClr val="FFFFFF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526802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/>
  <p:txStyles>
    <p:titleStyle>
      <a:lvl1pPr algn="ctr" defTabSz="346710">
        <a:defRPr sz="4800">
          <a:solidFill>
            <a:srgbClr val="FFFFFF"/>
          </a:solidFill>
          <a:latin typeface="+mn-lt"/>
          <a:ea typeface="+mn-ea"/>
          <a:cs typeface="+mn-cs"/>
          <a:sym typeface="Gill Sans"/>
        </a:defRPr>
      </a:lvl1pPr>
      <a:lvl2pPr indent="96012" algn="ctr" defTabSz="346710">
        <a:defRPr sz="4800">
          <a:solidFill>
            <a:srgbClr val="FFFFFF"/>
          </a:solidFill>
          <a:latin typeface="+mn-lt"/>
          <a:ea typeface="+mn-ea"/>
          <a:cs typeface="+mn-cs"/>
          <a:sym typeface="Gill Sans"/>
        </a:defRPr>
      </a:lvl2pPr>
      <a:lvl3pPr indent="192024" algn="ctr" defTabSz="346710">
        <a:defRPr sz="4800">
          <a:solidFill>
            <a:srgbClr val="FFFFFF"/>
          </a:solidFill>
          <a:latin typeface="+mn-lt"/>
          <a:ea typeface="+mn-ea"/>
          <a:cs typeface="+mn-cs"/>
          <a:sym typeface="Gill Sans"/>
        </a:defRPr>
      </a:lvl3pPr>
      <a:lvl4pPr indent="288036" algn="ctr" defTabSz="346710">
        <a:defRPr sz="4800">
          <a:solidFill>
            <a:srgbClr val="FFFFFF"/>
          </a:solidFill>
          <a:latin typeface="+mn-lt"/>
          <a:ea typeface="+mn-ea"/>
          <a:cs typeface="+mn-cs"/>
          <a:sym typeface="Gill Sans"/>
        </a:defRPr>
      </a:lvl4pPr>
      <a:lvl5pPr indent="384048" algn="ctr" defTabSz="346710">
        <a:defRPr sz="4800">
          <a:solidFill>
            <a:srgbClr val="FFFFFF"/>
          </a:solidFill>
          <a:latin typeface="+mn-lt"/>
          <a:ea typeface="+mn-ea"/>
          <a:cs typeface="+mn-cs"/>
          <a:sym typeface="Gill Sans"/>
        </a:defRPr>
      </a:lvl5pPr>
      <a:lvl6pPr indent="480060" algn="ctr" defTabSz="346710">
        <a:defRPr sz="4800">
          <a:solidFill>
            <a:srgbClr val="FFFFFF"/>
          </a:solidFill>
          <a:latin typeface="+mn-lt"/>
          <a:ea typeface="+mn-ea"/>
          <a:cs typeface="+mn-cs"/>
          <a:sym typeface="Gill Sans"/>
        </a:defRPr>
      </a:lvl6pPr>
      <a:lvl7pPr indent="576072" algn="ctr" defTabSz="346710">
        <a:defRPr sz="4800">
          <a:solidFill>
            <a:srgbClr val="FFFFFF"/>
          </a:solidFill>
          <a:latin typeface="+mn-lt"/>
          <a:ea typeface="+mn-ea"/>
          <a:cs typeface="+mn-cs"/>
          <a:sym typeface="Gill Sans"/>
        </a:defRPr>
      </a:lvl7pPr>
      <a:lvl8pPr indent="672084" algn="ctr" defTabSz="346710">
        <a:defRPr sz="4800">
          <a:solidFill>
            <a:srgbClr val="FFFFFF"/>
          </a:solidFill>
          <a:latin typeface="+mn-lt"/>
          <a:ea typeface="+mn-ea"/>
          <a:cs typeface="+mn-cs"/>
          <a:sym typeface="Gill Sans"/>
        </a:defRPr>
      </a:lvl8pPr>
      <a:lvl9pPr indent="768096" algn="ctr" defTabSz="346710">
        <a:defRPr sz="4800">
          <a:solidFill>
            <a:srgbClr val="FFFFFF"/>
          </a:solidFill>
          <a:latin typeface="+mn-lt"/>
          <a:ea typeface="+mn-ea"/>
          <a:cs typeface="+mn-cs"/>
          <a:sym typeface="Gill Sans"/>
        </a:defRPr>
      </a:lvl9pPr>
    </p:titleStyle>
    <p:bodyStyle>
      <a:lvl1pPr marL="373380" indent="-240030" defTabSz="346710">
        <a:spcBef>
          <a:spcPts val="1428"/>
        </a:spcBef>
        <a:buSzPct val="171000"/>
        <a:buChar char="•"/>
        <a:defRPr sz="2300">
          <a:solidFill>
            <a:srgbClr val="FFFFFF"/>
          </a:solidFill>
          <a:latin typeface="+mn-lt"/>
          <a:ea typeface="+mn-ea"/>
          <a:cs typeface="+mn-cs"/>
          <a:sym typeface="Gill Sans"/>
        </a:defRPr>
      </a:lvl1pPr>
      <a:lvl2pPr marL="560070" indent="-240030" defTabSz="346710">
        <a:spcBef>
          <a:spcPts val="1428"/>
        </a:spcBef>
        <a:buSzPct val="171000"/>
        <a:buChar char="•"/>
        <a:defRPr sz="2300">
          <a:solidFill>
            <a:srgbClr val="FFFFFF"/>
          </a:solidFill>
          <a:latin typeface="+mn-lt"/>
          <a:ea typeface="+mn-ea"/>
          <a:cs typeface="+mn-cs"/>
          <a:sym typeface="Gill Sans"/>
        </a:defRPr>
      </a:lvl2pPr>
      <a:lvl3pPr marL="746760" indent="-240030" defTabSz="346710">
        <a:spcBef>
          <a:spcPts val="1428"/>
        </a:spcBef>
        <a:buSzPct val="171000"/>
        <a:buChar char="•"/>
        <a:defRPr sz="2300">
          <a:solidFill>
            <a:srgbClr val="FFFFFF"/>
          </a:solidFill>
          <a:latin typeface="+mn-lt"/>
          <a:ea typeface="+mn-ea"/>
          <a:cs typeface="+mn-cs"/>
          <a:sym typeface="Gill Sans"/>
        </a:defRPr>
      </a:lvl3pPr>
      <a:lvl4pPr marL="933450" indent="-240030" defTabSz="346710">
        <a:spcBef>
          <a:spcPts val="1428"/>
        </a:spcBef>
        <a:buSzPct val="171000"/>
        <a:buChar char="•"/>
        <a:defRPr sz="2300">
          <a:solidFill>
            <a:srgbClr val="FFFFFF"/>
          </a:solidFill>
          <a:latin typeface="+mn-lt"/>
          <a:ea typeface="+mn-ea"/>
          <a:cs typeface="+mn-cs"/>
          <a:sym typeface="Gill Sans"/>
        </a:defRPr>
      </a:lvl4pPr>
      <a:lvl5pPr marL="1120140" indent="-240030" defTabSz="346710">
        <a:spcBef>
          <a:spcPts val="1428"/>
        </a:spcBef>
        <a:buSzPct val="171000"/>
        <a:buChar char="•"/>
        <a:defRPr sz="2300">
          <a:solidFill>
            <a:srgbClr val="FFFFFF"/>
          </a:solidFill>
          <a:latin typeface="+mn-lt"/>
          <a:ea typeface="+mn-ea"/>
          <a:cs typeface="+mn-cs"/>
          <a:sym typeface="Gill Sans"/>
        </a:defRPr>
      </a:lvl5pPr>
      <a:lvl6pPr marL="1269492" indent="-240030" defTabSz="346710">
        <a:spcBef>
          <a:spcPts val="1428"/>
        </a:spcBef>
        <a:buSzPct val="171000"/>
        <a:buChar char="•"/>
        <a:defRPr sz="2300">
          <a:solidFill>
            <a:srgbClr val="FFFFFF"/>
          </a:solidFill>
          <a:latin typeface="+mn-lt"/>
          <a:ea typeface="+mn-ea"/>
          <a:cs typeface="+mn-cs"/>
          <a:sym typeface="Gill Sans"/>
        </a:defRPr>
      </a:lvl6pPr>
      <a:lvl7pPr marL="1418844" indent="-240030" defTabSz="346710">
        <a:spcBef>
          <a:spcPts val="1428"/>
        </a:spcBef>
        <a:buSzPct val="171000"/>
        <a:buChar char="•"/>
        <a:defRPr sz="2300">
          <a:solidFill>
            <a:srgbClr val="FFFFFF"/>
          </a:solidFill>
          <a:latin typeface="+mn-lt"/>
          <a:ea typeface="+mn-ea"/>
          <a:cs typeface="+mn-cs"/>
          <a:sym typeface="Gill Sans"/>
        </a:defRPr>
      </a:lvl7pPr>
      <a:lvl8pPr marL="1568196" indent="-240030" defTabSz="346710">
        <a:spcBef>
          <a:spcPts val="1428"/>
        </a:spcBef>
        <a:buSzPct val="171000"/>
        <a:buChar char="•"/>
        <a:defRPr sz="2300">
          <a:solidFill>
            <a:srgbClr val="FFFFFF"/>
          </a:solidFill>
          <a:latin typeface="+mn-lt"/>
          <a:ea typeface="+mn-ea"/>
          <a:cs typeface="+mn-cs"/>
          <a:sym typeface="Gill Sans"/>
        </a:defRPr>
      </a:lvl8pPr>
      <a:lvl9pPr marL="1717548" indent="-240030" defTabSz="346710">
        <a:spcBef>
          <a:spcPts val="1428"/>
        </a:spcBef>
        <a:buSzPct val="171000"/>
        <a:buChar char="•"/>
        <a:defRPr sz="2300">
          <a:solidFill>
            <a:srgbClr val="FFFFFF"/>
          </a:solidFill>
          <a:latin typeface="+mn-lt"/>
          <a:ea typeface="+mn-ea"/>
          <a:cs typeface="+mn-cs"/>
          <a:sym typeface="Gill Sans"/>
        </a:defRPr>
      </a:lvl9pPr>
    </p:bodyStyle>
    <p:otherStyle>
      <a:lvl1pPr algn="ctr" defTabSz="346710">
        <a:defRPr sz="800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indent="96012" algn="ctr" defTabSz="346710">
        <a:defRPr sz="800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indent="192024" algn="ctr" defTabSz="346710">
        <a:defRPr sz="800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indent="288036" algn="ctr" defTabSz="346710">
        <a:defRPr sz="800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indent="384048" algn="ctr" defTabSz="346710">
        <a:defRPr sz="800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indent="480060" algn="ctr" defTabSz="346710">
        <a:defRPr sz="800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indent="576072" algn="ctr" defTabSz="346710">
        <a:defRPr sz="800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indent="672084" algn="ctr" defTabSz="346710">
        <a:defRPr sz="800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indent="768096" algn="ctr" defTabSz="346710">
        <a:defRPr sz="800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Logo DSD Vertical (Colorida).png"/>
          <p:cNvPicPr/>
          <p:nvPr/>
        </p:nvPicPr>
        <p:blipFill>
          <a:blip r:embed="rId3"/>
          <a:srcRect l="35500" t="15123" r="35397" b="38308"/>
          <a:stretch>
            <a:fillRect/>
          </a:stretch>
        </p:blipFill>
        <p:spPr>
          <a:xfrm>
            <a:off x="8095" y="6459575"/>
            <a:ext cx="250510" cy="377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Logo DSD Vertical (Colorida).png"/>
          <p:cNvPicPr/>
          <p:nvPr/>
        </p:nvPicPr>
        <p:blipFill>
          <a:blip r:embed="rId3"/>
          <a:srcRect l="37430" t="61331" r="36995" b="29263"/>
          <a:stretch>
            <a:fillRect/>
          </a:stretch>
        </p:blipFill>
        <p:spPr>
          <a:xfrm rot="21600000">
            <a:off x="219651" y="6463086"/>
            <a:ext cx="1120685" cy="388373"/>
          </a:xfrm>
          <a:prstGeom prst="rect">
            <a:avLst/>
          </a:prstGeom>
          <a:ln w="12700">
            <a:miter lim="400000"/>
          </a:ln>
        </p:spPr>
      </p:pic>
      <p:sp>
        <p:nvSpPr>
          <p:cNvPr id="49" name="Shape 49"/>
          <p:cNvSpPr/>
          <p:nvPr/>
        </p:nvSpPr>
        <p:spPr>
          <a:xfrm>
            <a:off x="264370" y="1681643"/>
            <a:ext cx="3429000" cy="156966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b="1" spc="-324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defTabSz="346702">
              <a:defRPr sz="1800">
                <a:solidFill>
                  <a:srgbClr val="000000"/>
                </a:solidFill>
              </a:defRPr>
            </a:pPr>
            <a:r>
              <a:rPr lang="en-US" sz="1700" i="1" u="sng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Clinician</a:t>
            </a: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: </a:t>
            </a:r>
            <a:r>
              <a:rPr lang="en-US" sz="1700" i="1" kern="0" spc="-90" dirty="0" err="1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Dr</a:t>
            </a: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  </a:t>
            </a:r>
            <a:r>
              <a:rPr lang="en-US" sz="1700" i="1" kern="0" spc="-90" dirty="0" err="1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Đặng</a:t>
            </a: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 </a:t>
            </a:r>
            <a:r>
              <a:rPr lang="en-US" sz="1700" i="1" kern="0" spc="-90" dirty="0" err="1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Tuấn</a:t>
            </a: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 </a:t>
            </a:r>
            <a:r>
              <a:rPr lang="en-US" sz="1700" i="1" kern="0" spc="-90" dirty="0" err="1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Anh</a:t>
            </a: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   </a:t>
            </a:r>
          </a:p>
          <a:p>
            <a:pPr marL="285750" indent="-285750" defTabSz="346702">
              <a:buFont typeface="Arial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700" i="1" kern="0" spc="-90" dirty="0" err="1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Prosthodontist</a:t>
            </a:r>
            <a:endParaRPr lang="en-US" sz="1700" i="1" kern="0" spc="-90" dirty="0">
              <a:solidFill>
                <a:srgbClr val="FFFFFF"/>
              </a:solidFill>
              <a:latin typeface="Avenir Next Medium"/>
              <a:ea typeface="Avenir Next Medium"/>
              <a:cs typeface="Avenir Next Medium"/>
              <a:sym typeface="Avenir Next Medium"/>
            </a:endParaRPr>
          </a:p>
          <a:p>
            <a:pPr marL="285750" indent="-285750" defTabSz="346702">
              <a:buFont typeface="Arial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Department  of  </a:t>
            </a:r>
            <a:r>
              <a:rPr lang="en-US" sz="1700" i="1" kern="0" spc="-90" dirty="0" err="1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Prosthodontic</a:t>
            </a: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 Dental School, Haiphong    University of Medicine and Pharmacy</a:t>
            </a:r>
            <a:endParaRPr lang="en-US" sz="1700" kern="0" spc="-90" dirty="0">
              <a:solidFill>
                <a:srgbClr val="FFFFFF"/>
              </a:solidFill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12" name="Shape 49"/>
          <p:cNvSpPr/>
          <p:nvPr/>
        </p:nvSpPr>
        <p:spPr>
          <a:xfrm>
            <a:off x="300813" y="4669795"/>
            <a:ext cx="3429000" cy="130805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b="1" spc="-324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defTabSz="346702">
              <a:defRPr sz="1800">
                <a:solidFill>
                  <a:srgbClr val="000000"/>
                </a:solidFill>
              </a:defRPr>
            </a:pPr>
            <a:r>
              <a:rPr lang="en-US" sz="1700" i="1" u="sng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Patient ‘s desire</a:t>
            </a: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:  </a:t>
            </a:r>
          </a:p>
          <a:p>
            <a:pPr marL="285750" indent="-285750" defTabSz="346702">
              <a:buFont typeface="Arial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Changing the tooth form</a:t>
            </a:r>
          </a:p>
          <a:p>
            <a:pPr marL="285750" indent="-285750" defTabSz="346702">
              <a:buFont typeface="Arial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Brightening teeth color</a:t>
            </a:r>
          </a:p>
          <a:p>
            <a:pPr marL="285750" indent="-285750" defTabSz="346702">
              <a:buFont typeface="Arial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Refusing orthodontic treatment</a:t>
            </a:r>
          </a:p>
          <a:p>
            <a:pPr marL="285750" indent="-285750" defTabSz="346702">
              <a:buFont typeface="Arial" pitchFamily="34" charset="0"/>
              <a:buChar char="•"/>
              <a:defRPr sz="1800">
                <a:solidFill>
                  <a:srgbClr val="000000"/>
                </a:solidFill>
              </a:defRPr>
            </a:pPr>
            <a:endParaRPr lang="en-US" sz="1700" i="1" kern="0" spc="-90" dirty="0">
              <a:solidFill>
                <a:srgbClr val="FFFFFF"/>
              </a:solidFill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59769" y="116790"/>
            <a:ext cx="4768741" cy="9048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1336" tIns="21336" rIns="21336" bIns="21336" numCol="1" spcCol="16002" rtlCol="0" anchor="ctr">
            <a:spAutoFit/>
          </a:bodyPr>
          <a:lstStyle/>
          <a:p>
            <a:pPr algn="ctr" defTabSz="346702" latinLnBrk="1" hangingPunct="0"/>
            <a:r>
              <a:rPr lang="en-US" sz="2800" b="1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H" pitchFamily="34" charset="0"/>
                <a:sym typeface="Gill Sans"/>
              </a:rPr>
              <a:t>DIGITAL SMILE DESIGN</a:t>
            </a:r>
          </a:p>
          <a:p>
            <a:pPr algn="ctr" defTabSz="346702" latinLnBrk="1" hangingPunct="0"/>
            <a:r>
              <a:rPr lang="en-US" sz="28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  <a:sym typeface="Gill Sans"/>
              </a:rPr>
              <a:t>Veneer case</a:t>
            </a:r>
            <a:r>
              <a:rPr lang="en-US" sz="28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H" pitchFamily="34" charset="0"/>
                <a:sym typeface="Gill Sans"/>
              </a:rPr>
              <a:t> </a:t>
            </a:r>
            <a:r>
              <a:rPr lang="en-US" sz="2800" i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entury Schoolbook" pitchFamily="34" charset="0"/>
                <a:sym typeface="Gill Sans"/>
              </a:rPr>
              <a:t>report</a:t>
            </a:r>
          </a:p>
        </p:txBody>
      </p:sp>
      <p:sp>
        <p:nvSpPr>
          <p:cNvPr id="13" name="Shape 49"/>
          <p:cNvSpPr/>
          <p:nvPr/>
        </p:nvSpPr>
        <p:spPr>
          <a:xfrm>
            <a:off x="300813" y="3352800"/>
            <a:ext cx="3429000" cy="130805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b="1" spc="-324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defTabSz="346702">
              <a:defRPr sz="1800">
                <a:solidFill>
                  <a:srgbClr val="000000"/>
                </a:solidFill>
              </a:defRPr>
            </a:pP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 </a:t>
            </a:r>
            <a:r>
              <a:rPr lang="en-US" sz="1700" i="1" u="sng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Chef complain</a:t>
            </a:r>
            <a:r>
              <a:rPr lang="en-US" sz="1700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:</a:t>
            </a:r>
          </a:p>
          <a:p>
            <a:pPr marL="285750" indent="-285750" defTabSz="346702">
              <a:buFont typeface="Arial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700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Teeth rotation</a:t>
            </a:r>
          </a:p>
          <a:p>
            <a:pPr marL="285750" indent="-285750" defTabSz="346702">
              <a:buFont typeface="Arial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700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Lingual-inclination of upper anterior teeth</a:t>
            </a:r>
          </a:p>
          <a:p>
            <a:pPr marL="285750" indent="-285750" defTabSz="346702">
              <a:buFont typeface="Arial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1700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Dark-colored teeth</a:t>
            </a:r>
          </a:p>
        </p:txBody>
      </p:sp>
      <p:sp>
        <p:nvSpPr>
          <p:cNvPr id="14" name="Shape 49"/>
          <p:cNvSpPr/>
          <p:nvPr/>
        </p:nvSpPr>
        <p:spPr>
          <a:xfrm>
            <a:off x="258605" y="1311791"/>
            <a:ext cx="3429000" cy="261610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 anchor="ctr">
            <a:spAutoFit/>
          </a:bodyPr>
          <a:lstStyle>
            <a:lvl1pPr algn="l">
              <a:defRPr b="1" spc="-324"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defTabSz="346702">
              <a:defRPr sz="1800">
                <a:solidFill>
                  <a:srgbClr val="000000"/>
                </a:solidFill>
              </a:defRPr>
            </a:pPr>
            <a:r>
              <a:rPr lang="en-US" sz="1700" i="1" kern="0" spc="-90" dirty="0">
                <a:solidFill>
                  <a:srgbClr val="FFFFFF"/>
                </a:solidFill>
                <a:latin typeface="Avenir Next Medium"/>
                <a:ea typeface="Avenir Next Medium"/>
                <a:cs typeface="Avenir Next Medium"/>
                <a:sym typeface="Avenir Next Medium"/>
              </a:rPr>
              <a:t> Patient name:  N.T.L</a:t>
            </a:r>
            <a:endParaRPr lang="en-US" sz="1700" kern="0" spc="-90" dirty="0">
              <a:solidFill>
                <a:srgbClr val="FFFFFF"/>
              </a:solidFill>
              <a:latin typeface="Avenir Next Medium"/>
              <a:ea typeface="Avenir Next Medium"/>
              <a:cs typeface="Avenir Next Medium"/>
              <a:sym typeface="Avenir Next Medium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054" y="1284828"/>
            <a:ext cx="4445746" cy="5069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73676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0" y="5924490"/>
            <a:ext cx="29306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Initial situation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Intraoral </a:t>
            </a:r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occlusal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606" y="1990877"/>
            <a:ext cx="4361688" cy="3489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6" y="1990877"/>
            <a:ext cx="4363352" cy="348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49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73" y="685800"/>
            <a:ext cx="7510272" cy="49743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3864" y="5867400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Crown lengthening surgery</a:t>
            </a:r>
          </a:p>
        </p:txBody>
      </p:sp>
    </p:spTree>
    <p:extLst>
      <p:ext uri="{BB962C8B-B14F-4D97-AF65-F5344CB8AC3E}">
        <p14:creationId xmlns:p14="http://schemas.microsoft.com/office/powerpoint/2010/main" val="33695578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4" y="609600"/>
            <a:ext cx="7510272" cy="49743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791200"/>
            <a:ext cx="36147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9798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768861"/>
            <a:ext cx="8610600" cy="4449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38624" y="5540439"/>
            <a:ext cx="35189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Crown lengthening surgery</a:t>
            </a:r>
          </a:p>
        </p:txBody>
      </p:sp>
    </p:spTree>
    <p:extLst>
      <p:ext uri="{BB962C8B-B14F-4D97-AF65-F5344CB8AC3E}">
        <p14:creationId xmlns:p14="http://schemas.microsoft.com/office/powerpoint/2010/main" val="9524228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533400"/>
            <a:ext cx="7223760" cy="47823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1983" y="5924490"/>
            <a:ext cx="4682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Impression after crown lengthening</a:t>
            </a:r>
          </a:p>
        </p:txBody>
      </p:sp>
    </p:spTree>
    <p:extLst>
      <p:ext uri="{BB962C8B-B14F-4D97-AF65-F5344CB8AC3E}">
        <p14:creationId xmlns:p14="http://schemas.microsoft.com/office/powerpoint/2010/main" val="596573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16864"/>
            <a:ext cx="7510272" cy="49743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0511" y="6090548"/>
            <a:ext cx="4631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Facebow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transfer + Bite registration </a:t>
            </a:r>
          </a:p>
        </p:txBody>
      </p:sp>
    </p:spTree>
    <p:extLst>
      <p:ext uri="{BB962C8B-B14F-4D97-AF65-F5344CB8AC3E}">
        <p14:creationId xmlns:p14="http://schemas.microsoft.com/office/powerpoint/2010/main" val="2980370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197616" y="5924490"/>
            <a:ext cx="46313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Facebow</a:t>
            </a:r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transfer + Bite registration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5700"/>
            <a:ext cx="8263128" cy="390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86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0" y="1021080"/>
            <a:ext cx="8777300" cy="4148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31234" y="5207388"/>
            <a:ext cx="3331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Measurement on the cast</a:t>
            </a:r>
          </a:p>
        </p:txBody>
      </p:sp>
    </p:spTree>
    <p:extLst>
      <p:ext uri="{BB962C8B-B14F-4D97-AF65-F5344CB8AC3E}">
        <p14:creationId xmlns:p14="http://schemas.microsoft.com/office/powerpoint/2010/main" val="2552731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465055"/>
            <a:ext cx="9400485" cy="37927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29457" y="5772090"/>
            <a:ext cx="2646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Digital Smile Design</a:t>
            </a:r>
          </a:p>
        </p:txBody>
      </p:sp>
      <p:pic>
        <p:nvPicPr>
          <p:cNvPr id="4" name="Logo DSD Vertical (Colorida).png"/>
          <p:cNvPicPr/>
          <p:nvPr/>
        </p:nvPicPr>
        <p:blipFill>
          <a:blip r:embed="rId3"/>
          <a:srcRect l="35500" t="15123" r="35397" b="38308"/>
          <a:stretch>
            <a:fillRect/>
          </a:stretch>
        </p:blipFill>
        <p:spPr>
          <a:xfrm>
            <a:off x="8095" y="6459575"/>
            <a:ext cx="250510" cy="377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Logo DSD Vertical (Colorida).png"/>
          <p:cNvPicPr/>
          <p:nvPr/>
        </p:nvPicPr>
        <p:blipFill>
          <a:blip r:embed="rId3"/>
          <a:srcRect l="37430" t="61331" r="36995" b="29263"/>
          <a:stretch>
            <a:fillRect/>
          </a:stretch>
        </p:blipFill>
        <p:spPr>
          <a:xfrm rot="21600000">
            <a:off x="219651" y="6463086"/>
            <a:ext cx="1120685" cy="38837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54299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343766" cy="5562707"/>
          </a:xfrm>
          <a:prstGeom prst="rect">
            <a:avLst/>
          </a:prstGeom>
        </p:spPr>
      </p:pic>
      <p:pic>
        <p:nvPicPr>
          <p:cNvPr id="3" name="Logo DSD Vertical (Colorida).png"/>
          <p:cNvPicPr/>
          <p:nvPr/>
        </p:nvPicPr>
        <p:blipFill>
          <a:blip r:embed="rId4"/>
          <a:srcRect l="35500" t="15123" r="35397" b="38308"/>
          <a:stretch>
            <a:fillRect/>
          </a:stretch>
        </p:blipFill>
        <p:spPr>
          <a:xfrm>
            <a:off x="8095" y="6459575"/>
            <a:ext cx="250510" cy="377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Logo DSD Vertical (Colorida).png"/>
          <p:cNvPicPr/>
          <p:nvPr/>
        </p:nvPicPr>
        <p:blipFill>
          <a:blip r:embed="rId4"/>
          <a:srcRect l="37430" t="61331" r="36995" b="29263"/>
          <a:stretch>
            <a:fillRect/>
          </a:stretch>
        </p:blipFill>
        <p:spPr>
          <a:xfrm rot="21600000">
            <a:off x="219651" y="6463086"/>
            <a:ext cx="1120685" cy="38837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/>
          <p:cNvSpPr txBox="1"/>
          <p:nvPr/>
        </p:nvSpPr>
        <p:spPr>
          <a:xfrm>
            <a:off x="1340336" y="6000690"/>
            <a:ext cx="6603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Digital Smile Design to communicate with technician</a:t>
            </a:r>
          </a:p>
        </p:txBody>
      </p:sp>
    </p:spTree>
    <p:extLst>
      <p:ext uri="{BB962C8B-B14F-4D97-AF65-F5344CB8AC3E}">
        <p14:creationId xmlns:p14="http://schemas.microsoft.com/office/powerpoint/2010/main" val="2765440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Treatment </a:t>
            </a:r>
            <a:r>
              <a:rPr lang="en-US" dirty="0" err="1">
                <a:solidFill>
                  <a:schemeClr val="bg1"/>
                </a:solidFill>
              </a:rPr>
              <a:t>plan</a:t>
            </a:r>
            <a:r>
              <a:rPr lang="en-US" dirty="0" err="1"/>
              <a:t>Tra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458200" cy="4953000"/>
          </a:xfrm>
        </p:spPr>
        <p:txBody>
          <a:bodyPr>
            <a:normAutofit fontScale="47500" lnSpcReduction="20000"/>
          </a:bodyPr>
          <a:lstStyle/>
          <a:p>
            <a:pPr marL="514350" lvl="0" indent="-514350">
              <a:lnSpc>
                <a:spcPct val="170000"/>
              </a:lnSpc>
              <a:buFont typeface="+mj-lt"/>
              <a:buAutoNum type="arabicPeriod"/>
            </a:pPr>
            <a:r>
              <a:rPr lang="vi-VN" dirty="0">
                <a:solidFill>
                  <a:schemeClr val="bg1"/>
                </a:solidFill>
              </a:rPr>
              <a:t>Digital Smile Design with DSD (Digital smile design) concept.</a:t>
            </a:r>
            <a:endParaRPr lang="en-US" dirty="0">
              <a:solidFill>
                <a:schemeClr val="bg1"/>
              </a:solidFill>
            </a:endParaRPr>
          </a:p>
          <a:p>
            <a:pPr marL="514350" lvl="0" indent="-514350">
              <a:lnSpc>
                <a:spcPct val="17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Bite registration of the patient in function positions with Semi adjustments Mounting bio art A7 plus</a:t>
            </a:r>
            <a:r>
              <a:rPr lang="vi-VN" dirty="0">
                <a:solidFill>
                  <a:schemeClr val="bg1"/>
                </a:solidFill>
              </a:rPr>
              <a:t>, Using Facebow and articulator Bioart A7 Plus.</a:t>
            </a:r>
            <a:endParaRPr lang="en-US" dirty="0">
              <a:solidFill>
                <a:schemeClr val="bg1"/>
              </a:solidFill>
            </a:endParaRPr>
          </a:p>
          <a:p>
            <a:pPr marL="514350" lvl="0" indent="-514350">
              <a:lnSpc>
                <a:spcPct val="170000"/>
              </a:lnSpc>
              <a:buFont typeface="+mj-lt"/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Wa</a:t>
            </a:r>
            <a:r>
              <a:rPr lang="vi-VN" dirty="0">
                <a:solidFill>
                  <a:schemeClr val="bg1"/>
                </a:solidFill>
              </a:rPr>
              <a:t>x up for 10 Anterior veneers, Directly mock-up for patient on teeth from 15-25 with Luxatemp B1</a:t>
            </a:r>
            <a:endParaRPr lang="en-US" dirty="0">
              <a:solidFill>
                <a:schemeClr val="bg1"/>
              </a:solidFill>
            </a:endParaRPr>
          </a:p>
          <a:p>
            <a:pPr marL="514350" lvl="0" indent="-514350">
              <a:lnSpc>
                <a:spcPct val="170000"/>
              </a:lnSpc>
              <a:buFont typeface="+mj-lt"/>
              <a:buAutoNum type="arabicPeriod"/>
            </a:pPr>
            <a:r>
              <a:rPr lang="vi-VN" dirty="0">
                <a:solidFill>
                  <a:schemeClr val="bg1"/>
                </a:solidFill>
              </a:rPr>
              <a:t>After agreed between dentist and patient, conduct adjusting gummy smile and minimal invasive treament preparation 0.3mm. Taking impression by Honigum DMG (putty and Light)</a:t>
            </a:r>
            <a:endParaRPr lang="en-US" dirty="0">
              <a:solidFill>
                <a:schemeClr val="bg1"/>
              </a:solidFill>
            </a:endParaRPr>
          </a:p>
          <a:p>
            <a:pPr marL="514350" lvl="0" indent="-514350">
              <a:lnSpc>
                <a:spcPct val="17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Final </a:t>
            </a:r>
            <a:r>
              <a:rPr lang="vi-VN" dirty="0">
                <a:solidFill>
                  <a:schemeClr val="bg1"/>
                </a:solidFill>
              </a:rPr>
              <a:t>Veneers from the technician which complied exactly as Mock-up designed by DSD and with patient permission.</a:t>
            </a:r>
            <a:endParaRPr lang="en-US" dirty="0">
              <a:solidFill>
                <a:schemeClr val="bg1"/>
              </a:solidFill>
            </a:endParaRPr>
          </a:p>
          <a:p>
            <a:pPr marL="514350" lvl="0" indent="-514350">
              <a:lnSpc>
                <a:spcPct val="170000"/>
              </a:lnSpc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Final </a:t>
            </a:r>
            <a:r>
              <a:rPr lang="vi-VN" dirty="0">
                <a:solidFill>
                  <a:schemeClr val="bg1"/>
                </a:solidFill>
              </a:rPr>
              <a:t>Cementation used Variolink Esthetic LC, Neutral Shade, Isolated by Rubber dam and Clamp B4 for anterior teeth.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759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352800" y="5249300"/>
            <a:ext cx="28521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Silicone key – Wax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55983"/>
            <a:ext cx="8305800" cy="4358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262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64" y="840890"/>
            <a:ext cx="7946136" cy="526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093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41832"/>
            <a:ext cx="8126924" cy="538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10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39971" y="5731204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Intraoral Mock up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08" y="990600"/>
            <a:ext cx="7564192" cy="43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5875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14400"/>
            <a:ext cx="7239000" cy="48908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5924490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Intraoral Mock up</a:t>
            </a:r>
          </a:p>
        </p:txBody>
      </p:sp>
    </p:spTree>
    <p:extLst>
      <p:ext uri="{BB962C8B-B14F-4D97-AF65-F5344CB8AC3E}">
        <p14:creationId xmlns:p14="http://schemas.microsoft.com/office/powerpoint/2010/main" val="1322736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0" y="5924490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Mock up 45⁰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0" y="964300"/>
            <a:ext cx="4158670" cy="46801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970052"/>
            <a:ext cx="4155496" cy="467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92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0" y="5924490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Mock up 90⁰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8"/>
          <a:stretch/>
        </p:blipFill>
        <p:spPr>
          <a:xfrm>
            <a:off x="236798" y="838200"/>
            <a:ext cx="4209518" cy="4773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r="4511"/>
          <a:stretch/>
        </p:blipFill>
        <p:spPr>
          <a:xfrm>
            <a:off x="4642920" y="838200"/>
            <a:ext cx="4219726" cy="477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691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81000"/>
            <a:ext cx="8675178" cy="5600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153090"/>
            <a:ext cx="3573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Mock-up at the 12h position</a:t>
            </a:r>
          </a:p>
        </p:txBody>
      </p:sp>
      <p:cxnSp>
        <p:nvCxnSpPr>
          <p:cNvPr id="8" name="Elbow Connector 7"/>
          <p:cNvCxnSpPr/>
          <p:nvPr/>
        </p:nvCxnSpPr>
        <p:spPr>
          <a:xfrm>
            <a:off x="-4572000" y="1752600"/>
            <a:ext cx="914400" cy="914400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1731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19400" y="5410200"/>
            <a:ext cx="3329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12h position before - after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865" y="2087592"/>
            <a:ext cx="9457944" cy="29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408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29000" y="6285781"/>
            <a:ext cx="2888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Mock up Frontal smile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846" y="252205"/>
            <a:ext cx="5260354" cy="599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055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33964"/>
            <a:ext cx="5313366" cy="5914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57600" y="6324600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Initial situation</a:t>
            </a:r>
          </a:p>
        </p:txBody>
      </p:sp>
    </p:spTree>
    <p:extLst>
      <p:ext uri="{BB962C8B-B14F-4D97-AF65-F5344CB8AC3E}">
        <p14:creationId xmlns:p14="http://schemas.microsoft.com/office/powerpoint/2010/main" val="5573650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89948" y="6059425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Before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30586" y="6058198"/>
            <a:ext cx="782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56132"/>
            <a:ext cx="8621137" cy="4811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376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7924800" cy="49561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86200" y="6172200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Artistic</a:t>
            </a:r>
          </a:p>
        </p:txBody>
      </p:sp>
    </p:spTree>
    <p:extLst>
      <p:ext uri="{BB962C8B-B14F-4D97-AF65-F5344CB8AC3E}">
        <p14:creationId xmlns:p14="http://schemas.microsoft.com/office/powerpoint/2010/main" val="9989804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62000"/>
            <a:ext cx="7890712" cy="52245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1797" y="6172200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Artistic</a:t>
            </a:r>
          </a:p>
        </p:txBody>
      </p:sp>
    </p:spTree>
    <p:extLst>
      <p:ext uri="{BB962C8B-B14F-4D97-AF65-F5344CB8AC3E}">
        <p14:creationId xmlns:p14="http://schemas.microsoft.com/office/powerpoint/2010/main" val="110879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228600"/>
            <a:ext cx="6279078" cy="6172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02098" y="6381690"/>
            <a:ext cx="3727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Portrait picture with Mock-up</a:t>
            </a:r>
          </a:p>
        </p:txBody>
      </p:sp>
    </p:spTree>
    <p:extLst>
      <p:ext uri="{BB962C8B-B14F-4D97-AF65-F5344CB8AC3E}">
        <p14:creationId xmlns:p14="http://schemas.microsoft.com/office/powerpoint/2010/main" val="1071435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34431"/>
            <a:ext cx="8493835" cy="36185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2400" y="4343400"/>
            <a:ext cx="16097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Preparation</a:t>
            </a:r>
          </a:p>
        </p:txBody>
      </p:sp>
    </p:spTree>
    <p:extLst>
      <p:ext uri="{BB962C8B-B14F-4D97-AF65-F5344CB8AC3E}">
        <p14:creationId xmlns:p14="http://schemas.microsoft.com/office/powerpoint/2010/main" val="20939149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19023"/>
            <a:ext cx="8178800" cy="490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6892" y="5602319"/>
            <a:ext cx="2079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Retraction cord</a:t>
            </a:r>
          </a:p>
        </p:txBody>
      </p:sp>
    </p:spTree>
    <p:extLst>
      <p:ext uri="{BB962C8B-B14F-4D97-AF65-F5344CB8AC3E}">
        <p14:creationId xmlns:p14="http://schemas.microsoft.com/office/powerpoint/2010/main" val="18090248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7895962" cy="55693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74592" y="5867400"/>
            <a:ext cx="2165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Shade matching</a:t>
            </a:r>
          </a:p>
        </p:txBody>
      </p:sp>
    </p:spTree>
    <p:extLst>
      <p:ext uri="{BB962C8B-B14F-4D97-AF65-F5344CB8AC3E}">
        <p14:creationId xmlns:p14="http://schemas.microsoft.com/office/powerpoint/2010/main" val="1761916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8600"/>
            <a:ext cx="8107028" cy="53678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5596422"/>
            <a:ext cx="2605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Silicone impression</a:t>
            </a:r>
          </a:p>
        </p:txBody>
      </p:sp>
    </p:spTree>
    <p:extLst>
      <p:ext uri="{BB962C8B-B14F-4D97-AF65-F5344CB8AC3E}">
        <p14:creationId xmlns:p14="http://schemas.microsoft.com/office/powerpoint/2010/main" val="18126179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90600"/>
            <a:ext cx="8839200" cy="42367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5086290"/>
            <a:ext cx="1935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Plaster model </a:t>
            </a:r>
          </a:p>
        </p:txBody>
      </p:sp>
    </p:spTree>
    <p:extLst>
      <p:ext uri="{BB962C8B-B14F-4D97-AF65-F5344CB8AC3E}">
        <p14:creationId xmlns:p14="http://schemas.microsoft.com/office/powerpoint/2010/main" val="23094812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15" y="138597"/>
            <a:ext cx="8229600" cy="58812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90800" y="6172200"/>
            <a:ext cx="408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Mounting cast on the articulator</a:t>
            </a:r>
          </a:p>
        </p:txBody>
      </p:sp>
    </p:spTree>
    <p:extLst>
      <p:ext uri="{BB962C8B-B14F-4D97-AF65-F5344CB8AC3E}">
        <p14:creationId xmlns:p14="http://schemas.microsoft.com/office/powerpoint/2010/main" val="293940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28600"/>
            <a:ext cx="4968419" cy="6096588"/>
          </a:xfrm>
        </p:spPr>
      </p:pic>
      <p:sp>
        <p:nvSpPr>
          <p:cNvPr id="5" name="TextBox 4"/>
          <p:cNvSpPr txBox="1"/>
          <p:nvPr/>
        </p:nvSpPr>
        <p:spPr>
          <a:xfrm>
            <a:off x="3733800" y="6324600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Initial situation</a:t>
            </a:r>
          </a:p>
        </p:txBody>
      </p:sp>
    </p:spTree>
    <p:extLst>
      <p:ext uri="{BB962C8B-B14F-4D97-AF65-F5344CB8AC3E}">
        <p14:creationId xmlns:p14="http://schemas.microsoft.com/office/powerpoint/2010/main" val="28874928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5269" y="5781377"/>
            <a:ext cx="285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Laboratory procedure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5365" y="-850235"/>
            <a:ext cx="5130268" cy="769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41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71" y="123427"/>
            <a:ext cx="8229600" cy="55211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85269" y="5781377"/>
            <a:ext cx="2850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Laboratory procedure</a:t>
            </a:r>
          </a:p>
        </p:txBody>
      </p:sp>
    </p:spTree>
    <p:extLst>
      <p:ext uri="{BB962C8B-B14F-4D97-AF65-F5344CB8AC3E}">
        <p14:creationId xmlns:p14="http://schemas.microsoft.com/office/powerpoint/2010/main" val="13776964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1823" y="5766865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Preparing for cementation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63" y="411480"/>
            <a:ext cx="7510272" cy="497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154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3400"/>
            <a:ext cx="8229600" cy="54507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26158" y="5966920"/>
            <a:ext cx="3374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Preparing for cementation</a:t>
            </a:r>
          </a:p>
        </p:txBody>
      </p:sp>
    </p:spTree>
    <p:extLst>
      <p:ext uri="{BB962C8B-B14F-4D97-AF65-F5344CB8AC3E}">
        <p14:creationId xmlns:p14="http://schemas.microsoft.com/office/powerpoint/2010/main" val="19038636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57200"/>
            <a:ext cx="7793736" cy="51620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1843" y="5823136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Artistic </a:t>
            </a:r>
          </a:p>
        </p:txBody>
      </p:sp>
    </p:spTree>
    <p:extLst>
      <p:ext uri="{BB962C8B-B14F-4D97-AF65-F5344CB8AC3E}">
        <p14:creationId xmlns:p14="http://schemas.microsoft.com/office/powerpoint/2010/main" val="823404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14800" y="5381267"/>
            <a:ext cx="1136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Artistic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25" y="901505"/>
            <a:ext cx="7550148" cy="421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761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4800"/>
            <a:ext cx="7561206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1689" y="5924490"/>
            <a:ext cx="5423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Canine veneer with the thickness of 0.4mm</a:t>
            </a:r>
          </a:p>
        </p:txBody>
      </p:sp>
    </p:spTree>
    <p:extLst>
      <p:ext uri="{BB962C8B-B14F-4D97-AF65-F5344CB8AC3E}">
        <p14:creationId xmlns:p14="http://schemas.microsoft.com/office/powerpoint/2010/main" val="19050683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8722247" cy="401421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78577" y="5586173"/>
            <a:ext cx="3756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Isolation with Rubber dam kit</a:t>
            </a:r>
          </a:p>
        </p:txBody>
      </p:sp>
    </p:spTree>
    <p:extLst>
      <p:ext uri="{BB962C8B-B14F-4D97-AF65-F5344CB8AC3E}">
        <p14:creationId xmlns:p14="http://schemas.microsoft.com/office/powerpoint/2010/main" val="12916312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325592"/>
            <a:ext cx="8102600" cy="4001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82919" y="5543490"/>
            <a:ext cx="952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Try-in </a:t>
            </a:r>
          </a:p>
        </p:txBody>
      </p:sp>
    </p:spTree>
    <p:extLst>
      <p:ext uri="{BB962C8B-B14F-4D97-AF65-F5344CB8AC3E}">
        <p14:creationId xmlns:p14="http://schemas.microsoft.com/office/powerpoint/2010/main" val="3542458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6200" y="6412992"/>
            <a:ext cx="9527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Try-in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65" y="0"/>
            <a:ext cx="4974336" cy="641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8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57600" y="6124545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Initial situation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55346"/>
            <a:ext cx="4468837" cy="5029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1" t="200" r="3657" b="-200"/>
          <a:stretch/>
        </p:blipFill>
        <p:spPr>
          <a:xfrm>
            <a:off x="4724400" y="855346"/>
            <a:ext cx="43347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954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8659811" cy="381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2362" y="5603425"/>
            <a:ext cx="4357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Etching with Phosphoric acid 37%</a:t>
            </a:r>
          </a:p>
        </p:txBody>
      </p:sp>
    </p:spTree>
    <p:extLst>
      <p:ext uri="{BB962C8B-B14F-4D97-AF65-F5344CB8AC3E}">
        <p14:creationId xmlns:p14="http://schemas.microsoft.com/office/powerpoint/2010/main" val="2467314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73683"/>
            <a:ext cx="8610600" cy="39079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05713" y="5592701"/>
            <a:ext cx="2023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Etched surface</a:t>
            </a:r>
          </a:p>
        </p:txBody>
      </p:sp>
    </p:spTree>
    <p:extLst>
      <p:ext uri="{BB962C8B-B14F-4D97-AF65-F5344CB8AC3E}">
        <p14:creationId xmlns:p14="http://schemas.microsoft.com/office/powerpoint/2010/main" val="9462894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197250" cy="41909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66316" y="5257800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Bonding</a:t>
            </a:r>
          </a:p>
        </p:txBody>
      </p:sp>
    </p:spTree>
    <p:extLst>
      <p:ext uri="{BB962C8B-B14F-4D97-AF65-F5344CB8AC3E}">
        <p14:creationId xmlns:p14="http://schemas.microsoft.com/office/powerpoint/2010/main" val="11887053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71800" y="5613371"/>
            <a:ext cx="3320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Removing excess cement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18602"/>
            <a:ext cx="8686800" cy="465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9282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25041"/>
            <a:ext cx="8763000" cy="51375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5486400"/>
            <a:ext cx="3320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Removing excess cement</a:t>
            </a:r>
          </a:p>
        </p:txBody>
      </p:sp>
    </p:spTree>
    <p:extLst>
      <p:ext uri="{BB962C8B-B14F-4D97-AF65-F5344CB8AC3E}">
        <p14:creationId xmlns:p14="http://schemas.microsoft.com/office/powerpoint/2010/main" val="14341447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8808538" cy="45641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5238690"/>
            <a:ext cx="4227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Applying glycerin at the margin </a:t>
            </a:r>
          </a:p>
        </p:txBody>
      </p:sp>
    </p:spTree>
    <p:extLst>
      <p:ext uri="{BB962C8B-B14F-4D97-AF65-F5344CB8AC3E}">
        <p14:creationId xmlns:p14="http://schemas.microsoft.com/office/powerpoint/2010/main" val="7355935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9600"/>
            <a:ext cx="8763000" cy="49485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7179" y="5652522"/>
            <a:ext cx="16658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Light curing</a:t>
            </a:r>
          </a:p>
        </p:txBody>
      </p:sp>
    </p:spTree>
    <p:extLst>
      <p:ext uri="{BB962C8B-B14F-4D97-AF65-F5344CB8AC3E}">
        <p14:creationId xmlns:p14="http://schemas.microsoft.com/office/powerpoint/2010/main" val="209647516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35644"/>
            <a:ext cx="8286181" cy="43507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02362" y="5765710"/>
            <a:ext cx="4139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Intra-oral right after cementation</a:t>
            </a:r>
          </a:p>
        </p:txBody>
      </p:sp>
    </p:spTree>
    <p:extLst>
      <p:ext uri="{BB962C8B-B14F-4D97-AF65-F5344CB8AC3E}">
        <p14:creationId xmlns:p14="http://schemas.microsoft.com/office/powerpoint/2010/main" val="35802728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8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 for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3598429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57600" y="6124545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Initial situation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424" y="1066800"/>
            <a:ext cx="4102219" cy="45680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2"/>
          <a:stretch/>
        </p:blipFill>
        <p:spPr>
          <a:xfrm>
            <a:off x="381000" y="1066800"/>
            <a:ext cx="4065420" cy="456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92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657600" y="6124545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Initial situation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12" y="1054608"/>
            <a:ext cx="7199376" cy="47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44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577176" y="4953000"/>
            <a:ext cx="1989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Initial situation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97" y="1303842"/>
            <a:ext cx="6474803" cy="40492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60507" y="5575120"/>
            <a:ext cx="2701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Initial situation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Intraoral frontal view</a:t>
            </a:r>
          </a:p>
        </p:txBody>
      </p:sp>
    </p:spTree>
    <p:extLst>
      <p:ext uri="{BB962C8B-B14F-4D97-AF65-F5344CB8AC3E}">
        <p14:creationId xmlns:p14="http://schemas.microsoft.com/office/powerpoint/2010/main" val="53847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42951" y="5268384"/>
            <a:ext cx="26581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Initial situation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Intraoral lateral view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34087"/>
            <a:ext cx="4580626" cy="22903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"/>
                    </a14:imgEffect>
                    <a14:imgEffect>
                      <a14:brightnessContrast bright="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839" y="2378015"/>
            <a:ext cx="4696840" cy="23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872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2700">
          <a:solidFill>
            <a:srgbClr val="FFFFFF"/>
          </a:solidFill>
          <a:miter lim="400000"/>
        </a:ln>
        <a:extLst>
          <a:ext uri="{C572A759-6A51-4108-AA02-DFA0A04FC94B}">
            <ma14:wrappingTextBoxFlag xmlns:r="http://schemas.openxmlformats.org/officeDocument/2006/relationships" xmlns:p="http://schemas.openxmlformats.org/presentationml/2006/main" xmlns:ma14="http://schemas.microsoft.com/office/mac/drawingml/2011/main" xmlns="" val="1"/>
          </a:ext>
        </a:extLst>
      </a:spPr>
      <a:bodyPr wrap="square" lIns="0" tIns="0" rIns="0" bIns="0" anchor="ctr">
        <a:spAutoFit/>
      </a:bodyPr>
      <a:lstStyle>
        <a:defPPr>
          <a:defRPr sz="4000" i="1" spc="-215" dirty="0" smtClean="0">
            <a:solidFill>
              <a:schemeClr val="tx1"/>
            </a:solidFill>
            <a:latin typeface="Avenir Next Medium"/>
            <a:ea typeface="Avenir Next Medium"/>
            <a:cs typeface="Avenir Next Medium"/>
            <a:sym typeface="Avenir Next Medium"/>
          </a:defRPr>
        </a:defPPr>
      </a:lst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360</Words>
  <Application>Microsoft Macintosh PowerPoint</Application>
  <PresentationFormat>On-screen Show (4:3)</PresentationFormat>
  <Paragraphs>80</Paragraphs>
  <Slides>58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58</vt:i4>
      </vt:variant>
    </vt:vector>
  </HeadingPairs>
  <TitlesOfParts>
    <vt:vector size="66" baseType="lpstr">
      <vt:lpstr>.VnCentury Schoolbook</vt:lpstr>
      <vt:lpstr>.VnCentury SchoolbookH</vt:lpstr>
      <vt:lpstr>Arial</vt:lpstr>
      <vt:lpstr>Avenir Next Medium</vt:lpstr>
      <vt:lpstr>Calibri</vt:lpstr>
      <vt:lpstr>Gill Sans</vt:lpstr>
      <vt:lpstr>Office Theme</vt:lpstr>
      <vt:lpstr>Black</vt:lpstr>
      <vt:lpstr>PowerPoint Presentation</vt:lpstr>
      <vt:lpstr>Treatment planTra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Maggie Dang</cp:lastModifiedBy>
  <cp:revision>56</cp:revision>
  <dcterms:created xsi:type="dcterms:W3CDTF">2006-08-16T00:00:00Z</dcterms:created>
  <dcterms:modified xsi:type="dcterms:W3CDTF">2019-06-06T08:01:31Z</dcterms:modified>
</cp:coreProperties>
</file>